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Образ </a:t>
            </a:r>
            <a:r>
              <a:rPr lang="uk-UA" dirty="0" smtClean="0"/>
              <a:t>Фауста у </a:t>
            </a:r>
            <a:r>
              <a:rPr lang="uk-UA" smtClean="0"/>
              <a:t>літературі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14290"/>
            <a:ext cx="5286380" cy="664371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Фауст - особа </a:t>
            </a:r>
            <a:r>
              <a:rPr lang="pl-PL" dirty="0" smtClean="0"/>
              <a:t>i</a:t>
            </a:r>
            <a:r>
              <a:rPr lang="ru-RU" dirty="0" err="1" smtClean="0"/>
              <a:t>сторична</a:t>
            </a:r>
            <a:r>
              <a:rPr lang="ru-RU" dirty="0" smtClean="0"/>
              <a:t>, про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св</a:t>
            </a:r>
            <a:r>
              <a:rPr lang="pl-PL" dirty="0" smtClean="0"/>
              <a:t>i</a:t>
            </a:r>
            <a:r>
              <a:rPr lang="ru-RU" dirty="0" err="1" smtClean="0"/>
              <a:t>дчать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спогади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сучасників</a:t>
            </a:r>
            <a:r>
              <a:rPr lang="ru-RU" dirty="0" smtClean="0"/>
              <a:t>. В</a:t>
            </a:r>
            <a:r>
              <a:rPr lang="pl-PL" dirty="0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 жив на меж</a:t>
            </a:r>
            <a:r>
              <a:rPr lang="pl-PL" dirty="0" smtClean="0"/>
              <a:t>i 15 i 16 </a:t>
            </a:r>
            <a:r>
              <a:rPr lang="ru-RU" dirty="0" smtClean="0"/>
              <a:t>стол</a:t>
            </a:r>
            <a:r>
              <a:rPr lang="pl-PL" dirty="0" smtClean="0"/>
              <a:t>i</a:t>
            </a:r>
            <a:r>
              <a:rPr lang="ru-RU" dirty="0" err="1" smtClean="0"/>
              <a:t>ть</a:t>
            </a:r>
            <a:r>
              <a:rPr lang="ru-RU" dirty="0" smtClean="0"/>
              <a:t>,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pl-PL" dirty="0" smtClean="0"/>
              <a:t>i</a:t>
            </a:r>
            <a:r>
              <a:rPr lang="ru-RU" dirty="0" err="1" smtClean="0"/>
              <a:t>м`я</a:t>
            </a:r>
            <a:r>
              <a:rPr lang="ru-RU" dirty="0" smtClean="0"/>
              <a:t> </a:t>
            </a:r>
            <a:r>
              <a:rPr lang="ru-RU" dirty="0" err="1" smtClean="0"/>
              <a:t>Йоган-Георг</a:t>
            </a:r>
            <a:r>
              <a:rPr lang="pl-PL" dirty="0" smtClean="0"/>
              <a:t>i</a:t>
            </a:r>
            <a:r>
              <a:rPr lang="ru-RU" dirty="0" err="1" smtClean="0"/>
              <a:t>ю</a:t>
            </a:r>
            <a:r>
              <a:rPr lang="ru-RU" dirty="0" smtClean="0"/>
              <a:t> </a:t>
            </a:r>
            <a:r>
              <a:rPr lang="ru-RU" dirty="0" err="1" smtClean="0"/>
              <a:t>зг</a:t>
            </a:r>
            <a:r>
              <a:rPr lang="pl-PL" dirty="0" smtClean="0"/>
              <a:t>i</a:t>
            </a:r>
            <a:r>
              <a:rPr lang="ru-RU" dirty="0" smtClean="0"/>
              <a:t>дно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католицьким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err="1" smtClean="0"/>
              <a:t>лютеранським</a:t>
            </a:r>
            <a:r>
              <a:rPr lang="ru-RU" dirty="0" smtClean="0"/>
              <a:t> </a:t>
            </a:r>
            <a:r>
              <a:rPr lang="ru-RU" dirty="0" err="1" smtClean="0"/>
              <a:t>звичаєм</a:t>
            </a:r>
            <a:r>
              <a:rPr lang="ru-RU" dirty="0" smtClean="0"/>
              <a:t>, </a:t>
            </a:r>
            <a:r>
              <a:rPr lang="ru-RU" dirty="0" err="1" smtClean="0"/>
              <a:t>прізвище</a:t>
            </a:r>
            <a:r>
              <a:rPr lang="ru-RU" dirty="0" smtClean="0"/>
              <a:t> Фауст. </a:t>
            </a:r>
            <a:r>
              <a:rPr lang="ru-RU" dirty="0" err="1" smtClean="0"/>
              <a:t>Вчені</a:t>
            </a:r>
            <a:r>
              <a:rPr lang="ru-RU" dirty="0" smtClean="0"/>
              <a:t> по </a:t>
            </a:r>
            <a:r>
              <a:rPr lang="ru-RU" dirty="0" err="1" smtClean="0"/>
              <a:t>р</a:t>
            </a:r>
            <a:r>
              <a:rPr lang="pl-PL" dirty="0" smtClean="0"/>
              <a:t>i</a:t>
            </a:r>
            <a:r>
              <a:rPr lang="ru-RU" dirty="0" err="1" smtClean="0"/>
              <a:t>зному</a:t>
            </a:r>
            <a:r>
              <a:rPr lang="ru-RU" dirty="0" smtClean="0"/>
              <a:t> </a:t>
            </a:r>
            <a:r>
              <a:rPr lang="ru-RU" dirty="0" err="1" smtClean="0"/>
              <a:t>пояснюють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прізвища</a:t>
            </a:r>
            <a:r>
              <a:rPr lang="ru-RU" dirty="0" smtClean="0"/>
              <a:t>. </a:t>
            </a:r>
            <a:r>
              <a:rPr lang="ru-RU" dirty="0" err="1" smtClean="0"/>
              <a:t>Одні</a:t>
            </a:r>
            <a:r>
              <a:rPr lang="ru-RU" dirty="0" smtClean="0"/>
              <a:t> </a:t>
            </a:r>
            <a:r>
              <a:rPr lang="ru-RU" dirty="0" err="1" smtClean="0"/>
              <a:t>стверджують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походить в</a:t>
            </a:r>
            <a:r>
              <a:rPr lang="pl-PL" dirty="0" smtClean="0"/>
              <a:t>i</a:t>
            </a:r>
            <a:r>
              <a:rPr lang="ru-RU" dirty="0" err="1" smtClean="0"/>
              <a:t>д</a:t>
            </a:r>
            <a:r>
              <a:rPr lang="ru-RU" dirty="0" smtClean="0"/>
              <a:t> </a:t>
            </a:r>
            <a:r>
              <a:rPr lang="ru-RU" dirty="0" err="1" smtClean="0"/>
              <a:t>н</a:t>
            </a:r>
            <a:r>
              <a:rPr lang="pl-PL" dirty="0" smtClean="0"/>
              <a:t>i</a:t>
            </a:r>
            <a:r>
              <a:rPr lang="ru-RU" dirty="0" err="1" smtClean="0"/>
              <a:t>мецького</a:t>
            </a:r>
            <a:r>
              <a:rPr lang="ru-RU" dirty="0" smtClean="0"/>
              <a:t> </a:t>
            </a:r>
            <a:r>
              <a:rPr lang="pl-PL" dirty="0" smtClean="0"/>
              <a:t>Faust, </a:t>
            </a:r>
            <a:r>
              <a:rPr lang="ru-RU" dirty="0" err="1" smtClean="0"/>
              <a:t>що</a:t>
            </a:r>
            <a:r>
              <a:rPr lang="ru-RU" dirty="0" smtClean="0"/>
              <a:t> в переклад</a:t>
            </a:r>
            <a:r>
              <a:rPr lang="pl-PL" dirty="0" smtClean="0"/>
              <a:t>i </a:t>
            </a:r>
            <a:r>
              <a:rPr lang="ru-RU" dirty="0" err="1" smtClean="0"/>
              <a:t>означає</a:t>
            </a:r>
            <a:r>
              <a:rPr lang="ru-RU" dirty="0" smtClean="0"/>
              <a:t> кулак. </a:t>
            </a:r>
            <a:r>
              <a:rPr lang="pl-PL" dirty="0" smtClean="0"/>
              <a:t>i</a:t>
            </a:r>
            <a:r>
              <a:rPr lang="ru-RU" dirty="0" err="1" smtClean="0"/>
              <a:t>нш</a:t>
            </a:r>
            <a:r>
              <a:rPr lang="pl-PL" dirty="0" smtClean="0"/>
              <a:t>i </a:t>
            </a:r>
            <a:r>
              <a:rPr lang="ru-RU" dirty="0" err="1" smtClean="0"/>
              <a:t>вбачають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псевдон</a:t>
            </a:r>
            <a:r>
              <a:rPr lang="pl-PL" dirty="0" smtClean="0"/>
              <a:t>i</a:t>
            </a:r>
            <a:r>
              <a:rPr lang="ru-RU" dirty="0" smtClean="0"/>
              <a:t>м, </a:t>
            </a:r>
            <a:r>
              <a:rPr lang="ru-RU" dirty="0" err="1" smtClean="0"/>
              <a:t>утворений</a:t>
            </a:r>
            <a:r>
              <a:rPr lang="ru-RU" dirty="0" smtClean="0"/>
              <a:t> в</a:t>
            </a:r>
            <a:r>
              <a:rPr lang="pl-PL" dirty="0" smtClean="0"/>
              <a:t>i</a:t>
            </a:r>
            <a:r>
              <a:rPr lang="ru-RU" dirty="0" err="1" smtClean="0"/>
              <a:t>д</a:t>
            </a:r>
            <a:r>
              <a:rPr lang="ru-RU" dirty="0" smtClean="0"/>
              <a:t> </a:t>
            </a:r>
            <a:r>
              <a:rPr lang="ru-RU" dirty="0" err="1" smtClean="0"/>
              <a:t>латинського</a:t>
            </a:r>
            <a:r>
              <a:rPr lang="ru-RU" dirty="0" smtClean="0"/>
              <a:t> </a:t>
            </a:r>
            <a:r>
              <a:rPr lang="pl-PL" dirty="0" smtClean="0"/>
              <a:t>Faustus - </a:t>
            </a:r>
            <a:r>
              <a:rPr lang="ru-RU" dirty="0" err="1" smtClean="0"/>
              <a:t>щасливий</a:t>
            </a:r>
            <a:r>
              <a:rPr lang="ru-RU" dirty="0" smtClean="0"/>
              <a:t>. Цей </a:t>
            </a:r>
            <a:r>
              <a:rPr lang="ru-RU" dirty="0" err="1" smtClean="0"/>
              <a:t>псевдон</a:t>
            </a:r>
            <a:r>
              <a:rPr lang="pl-PL" dirty="0" smtClean="0"/>
              <a:t>i</a:t>
            </a:r>
            <a:r>
              <a:rPr lang="ru-RU" dirty="0" smtClean="0"/>
              <a:t>м </a:t>
            </a:r>
            <a:r>
              <a:rPr lang="ru-RU" dirty="0" err="1" smtClean="0"/>
              <a:t>п</a:t>
            </a:r>
            <a:r>
              <a:rPr lang="pl-PL" dirty="0" smtClean="0"/>
              <a:t>i</a:t>
            </a:r>
            <a:r>
              <a:rPr lang="ru-RU" dirty="0" err="1" smtClean="0"/>
              <a:t>дкреслював</a:t>
            </a:r>
            <a:r>
              <a:rPr lang="ru-RU" dirty="0" smtClean="0"/>
              <a:t> </a:t>
            </a:r>
            <a:r>
              <a:rPr lang="ru-RU" dirty="0" err="1" smtClean="0"/>
              <a:t>усп</a:t>
            </a:r>
            <a:r>
              <a:rPr lang="pl-PL" dirty="0" smtClean="0"/>
              <a:t>i</a:t>
            </a:r>
            <a:r>
              <a:rPr lang="ru-RU" dirty="0" err="1" smtClean="0"/>
              <a:t>шний</a:t>
            </a:r>
            <a:r>
              <a:rPr lang="ru-RU" dirty="0" smtClean="0"/>
              <a:t> характер </a:t>
            </a:r>
            <a:r>
              <a:rPr lang="ru-RU" dirty="0" err="1" smtClean="0"/>
              <a:t>д</a:t>
            </a:r>
            <a:r>
              <a:rPr lang="pl-PL" dirty="0" smtClean="0"/>
              <a:t>i</a:t>
            </a:r>
            <a:r>
              <a:rPr lang="ru-RU" dirty="0" err="1" smtClean="0"/>
              <a:t>яльност</a:t>
            </a:r>
            <a:r>
              <a:rPr lang="pl-PL" dirty="0" smtClean="0"/>
              <a:t>i </a:t>
            </a:r>
            <a:r>
              <a:rPr lang="ru-RU" dirty="0" err="1" smtClean="0"/>
              <a:t>вченого</a:t>
            </a:r>
            <a:r>
              <a:rPr lang="ru-RU" dirty="0" smtClean="0"/>
              <a:t>, мага, астролога, </a:t>
            </a:r>
            <a:r>
              <a:rPr lang="ru-RU" dirty="0" err="1" smtClean="0"/>
              <a:t>віщуна</a:t>
            </a:r>
            <a:r>
              <a:rPr lang="ru-RU" dirty="0" smtClean="0"/>
              <a:t>. Сам Фауст </a:t>
            </a:r>
            <a:r>
              <a:rPr lang="ru-RU" dirty="0" err="1" smtClean="0"/>
              <a:t>називав</a:t>
            </a:r>
            <a:r>
              <a:rPr lang="ru-RU" dirty="0" smtClean="0"/>
              <a:t> себе </a:t>
            </a:r>
            <a:r>
              <a:rPr lang="pl-PL" dirty="0" smtClean="0"/>
              <a:t>i </a:t>
            </a:r>
            <a:r>
              <a:rPr lang="ru-RU" dirty="0" smtClean="0"/>
              <a:t>л</a:t>
            </a:r>
            <a:r>
              <a:rPr lang="pl-PL" dirty="0" smtClean="0"/>
              <a:t>i</a:t>
            </a:r>
            <a:r>
              <a:rPr lang="ru-RU" dirty="0" smtClean="0"/>
              <a:t>карем </a:t>
            </a:r>
            <a:r>
              <a:rPr lang="pl-PL" dirty="0" smtClean="0"/>
              <a:t>i </a:t>
            </a:r>
            <a:r>
              <a:rPr lang="ru-RU" dirty="0" err="1" smtClean="0"/>
              <a:t>х</a:t>
            </a:r>
            <a:r>
              <a:rPr lang="pl-PL" dirty="0" smtClean="0"/>
              <a:t>i</a:t>
            </a:r>
            <a:r>
              <a:rPr lang="ru-RU" dirty="0" err="1" smtClean="0"/>
              <a:t>романтом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лютеранської</a:t>
            </a:r>
            <a:r>
              <a:rPr lang="ru-RU" dirty="0" smtClean="0"/>
              <a:t> церкви в</a:t>
            </a:r>
            <a:r>
              <a:rPr lang="pl-PL" dirty="0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прагнув</a:t>
            </a:r>
            <a:r>
              <a:rPr lang="ru-RU" dirty="0" smtClean="0"/>
              <a:t> </a:t>
            </a:r>
            <a:r>
              <a:rPr lang="ru-RU" dirty="0" err="1" smtClean="0"/>
              <a:t>недозволених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, а значить </a:t>
            </a:r>
            <a:r>
              <a:rPr lang="ru-RU" dirty="0" err="1" smtClean="0"/>
              <a:t>заслуговував</a:t>
            </a:r>
            <a:r>
              <a:rPr lang="ru-RU" dirty="0" smtClean="0"/>
              <a:t> </a:t>
            </a:r>
            <a:r>
              <a:rPr lang="ru-RU" dirty="0" err="1" smtClean="0"/>
              <a:t>засудження</a:t>
            </a:r>
            <a:r>
              <a:rPr lang="ru-RU" dirty="0" smtClean="0"/>
              <a:t>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гр</a:t>
            </a:r>
            <a:r>
              <a:rPr lang="pl-PL" dirty="0" smtClean="0"/>
              <a:t>i</a:t>
            </a:r>
            <a:r>
              <a:rPr lang="ru-RU" dirty="0" err="1" smtClean="0"/>
              <a:t>шником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того часу </a:t>
            </a:r>
            <a:r>
              <a:rPr lang="ru-RU" dirty="0" err="1" smtClean="0"/>
              <a:t>ц</a:t>
            </a:r>
            <a:r>
              <a:rPr lang="pl-PL" dirty="0" smtClean="0"/>
              <a:t>i </a:t>
            </a: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здобути</a:t>
            </a:r>
            <a:r>
              <a:rPr lang="ru-RU" dirty="0" smtClean="0"/>
              <a:t> т</a:t>
            </a:r>
            <a:r>
              <a:rPr lang="pl-PL" dirty="0" smtClean="0"/>
              <a:t>i</a:t>
            </a:r>
            <a:r>
              <a:rPr lang="ru-RU" dirty="0" err="1" smtClean="0"/>
              <a:t>льки</a:t>
            </a:r>
            <a:r>
              <a:rPr lang="ru-RU" dirty="0" smtClean="0"/>
              <a:t> в союз</a:t>
            </a:r>
            <a:r>
              <a:rPr lang="pl-PL" dirty="0" smtClean="0"/>
              <a:t>i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дияволом</a:t>
            </a:r>
            <a:r>
              <a:rPr lang="ru-RU" dirty="0" smtClean="0"/>
              <a:t>. </a:t>
            </a:r>
            <a:r>
              <a:rPr lang="ru-RU" dirty="0" err="1" smtClean="0"/>
              <a:t>Письмові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пов</a:t>
            </a:r>
            <a:r>
              <a:rPr lang="pl-PL" dirty="0" smtClean="0"/>
              <a:t>i</a:t>
            </a:r>
            <a:r>
              <a:rPr lang="ru-RU" dirty="0" err="1" smtClean="0"/>
              <a:t>домляють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Фауст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професором</a:t>
            </a:r>
            <a:r>
              <a:rPr lang="ru-RU" dirty="0" smtClean="0"/>
              <a:t>, читав </a:t>
            </a:r>
            <a:r>
              <a:rPr lang="ru-RU" dirty="0" err="1" smtClean="0"/>
              <a:t>лекції</a:t>
            </a:r>
            <a:r>
              <a:rPr lang="ru-RU" dirty="0" smtClean="0"/>
              <a:t> в </a:t>
            </a:r>
            <a:r>
              <a:rPr lang="ru-RU" dirty="0" err="1" smtClean="0"/>
              <a:t>р</a:t>
            </a:r>
            <a:r>
              <a:rPr lang="pl-PL" dirty="0" smtClean="0"/>
              <a:t>i</a:t>
            </a:r>
            <a:r>
              <a:rPr lang="ru-RU" dirty="0" err="1" smtClean="0"/>
              <a:t>зних</a:t>
            </a:r>
            <a:r>
              <a:rPr lang="ru-RU" dirty="0" smtClean="0"/>
              <a:t> </a:t>
            </a:r>
            <a:r>
              <a:rPr lang="ru-RU" dirty="0" err="1" smtClean="0"/>
              <a:t>ун</a:t>
            </a:r>
            <a:r>
              <a:rPr lang="pl-PL" dirty="0" smtClean="0"/>
              <a:t>i</a:t>
            </a:r>
            <a:r>
              <a:rPr lang="ru-RU" dirty="0" err="1" smtClean="0"/>
              <a:t>верситетах</a:t>
            </a:r>
            <a:r>
              <a:rPr lang="ru-RU" dirty="0" smtClean="0"/>
              <a:t>,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 - </a:t>
            </a:r>
            <a:r>
              <a:rPr lang="ru-RU" dirty="0" err="1" smtClean="0"/>
              <a:t>послідовників</a:t>
            </a:r>
            <a:r>
              <a:rPr lang="ru-RU" dirty="0" smtClean="0"/>
              <a:t>. </a:t>
            </a:r>
            <a:r>
              <a:rPr lang="ru-RU" dirty="0" err="1" smtClean="0"/>
              <a:t>Ще</a:t>
            </a:r>
            <a:r>
              <a:rPr lang="ru-RU" dirty="0" smtClean="0"/>
              <a:t> за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вченого</a:t>
            </a:r>
            <a:r>
              <a:rPr lang="ru-RU" dirty="0" smtClean="0"/>
              <a:t> про </a:t>
            </a:r>
            <a:r>
              <a:rPr lang="ru-RU" dirty="0" err="1" smtClean="0"/>
              <a:t>нього</a:t>
            </a:r>
            <a:r>
              <a:rPr lang="ru-RU" dirty="0" smtClean="0"/>
              <a:t> ходили </a:t>
            </a:r>
            <a:r>
              <a:rPr lang="ru-RU" dirty="0" err="1" smtClean="0"/>
              <a:t>р</a:t>
            </a:r>
            <a:r>
              <a:rPr lang="pl-PL" dirty="0" smtClean="0"/>
              <a:t>i</a:t>
            </a:r>
            <a:r>
              <a:rPr lang="ru-RU" dirty="0" err="1" smtClean="0"/>
              <a:t>зн</a:t>
            </a:r>
            <a:r>
              <a:rPr lang="pl-PL" dirty="0" smtClean="0"/>
              <a:t>i </a:t>
            </a:r>
            <a:r>
              <a:rPr lang="ru-RU" dirty="0" err="1" smtClean="0"/>
              <a:t>розпов</a:t>
            </a:r>
            <a:r>
              <a:rPr lang="pl-PL" dirty="0" smtClean="0"/>
              <a:t>i</a:t>
            </a:r>
            <a:r>
              <a:rPr lang="ru-RU" dirty="0" err="1" smtClean="0"/>
              <a:t>д</a:t>
            </a:r>
            <a:r>
              <a:rPr lang="pl-PL" dirty="0" smtClean="0"/>
              <a:t>i </a:t>
            </a:r>
            <a:r>
              <a:rPr lang="ru-RU" dirty="0" smtClean="0"/>
              <a:t>про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вчинки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вбачали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незвичайне</a:t>
            </a:r>
            <a:r>
              <a:rPr lang="ru-RU" dirty="0" smtClean="0"/>
              <a:t>, </a:t>
            </a:r>
            <a:r>
              <a:rPr lang="ru-RU" dirty="0" err="1" smtClean="0"/>
              <a:t>фантастичне</a:t>
            </a:r>
            <a:r>
              <a:rPr lang="ru-RU" dirty="0" smtClean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14290"/>
            <a:ext cx="3038479" cy="227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2786057"/>
            <a:ext cx="3048008" cy="2834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274638"/>
            <a:ext cx="33528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85728"/>
            <a:ext cx="3714744" cy="642942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Загинув</a:t>
            </a:r>
            <a:r>
              <a:rPr lang="ru-RU" dirty="0" smtClean="0"/>
              <a:t> Фауст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несподіваної</a:t>
            </a:r>
            <a:r>
              <a:rPr lang="ru-RU" dirty="0" smtClean="0"/>
              <a:t> </a:t>
            </a:r>
            <a:r>
              <a:rPr lang="ru-RU" dirty="0" err="1" smtClean="0"/>
              <a:t>катастрофи</a:t>
            </a:r>
            <a:r>
              <a:rPr lang="ru-RU" dirty="0" smtClean="0"/>
              <a:t>, яка </a:t>
            </a:r>
            <a:r>
              <a:rPr lang="ru-RU" dirty="0" err="1" smtClean="0"/>
              <a:t>вразила</a:t>
            </a:r>
            <a:r>
              <a:rPr lang="ru-RU" dirty="0" smtClean="0"/>
              <a:t> </a:t>
            </a:r>
            <a:r>
              <a:rPr lang="ru-RU" dirty="0" err="1" smtClean="0"/>
              <a:t>сучасник</a:t>
            </a:r>
            <a:r>
              <a:rPr lang="pl-PL" dirty="0" smtClean="0"/>
              <a:t>i</a:t>
            </a:r>
            <a:r>
              <a:rPr lang="ru-RU" dirty="0" smtClean="0"/>
              <a:t>в. </a:t>
            </a:r>
            <a:r>
              <a:rPr lang="ru-RU" dirty="0" err="1" smtClean="0"/>
              <a:t>Передбачають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вибух</a:t>
            </a:r>
            <a:r>
              <a:rPr lang="ru-RU" dirty="0" smtClean="0"/>
              <a:t> у </a:t>
            </a:r>
            <a:r>
              <a:rPr lang="ru-RU" dirty="0" err="1" smtClean="0"/>
              <a:t>лабораторії</a:t>
            </a:r>
            <a:r>
              <a:rPr lang="ru-RU" dirty="0" smtClean="0"/>
              <a:t> </a:t>
            </a:r>
            <a:r>
              <a:rPr lang="ru-RU" dirty="0" err="1" smtClean="0"/>
              <a:t>вченого</a:t>
            </a:r>
            <a:r>
              <a:rPr lang="ru-RU" dirty="0" smtClean="0"/>
              <a:t>. </a:t>
            </a:r>
            <a:r>
              <a:rPr lang="pl-PL" dirty="0" smtClean="0"/>
              <a:t>I</a:t>
            </a:r>
            <a:r>
              <a:rPr lang="ru-RU" dirty="0" err="1" smtClean="0"/>
              <a:t>сторичний</a:t>
            </a:r>
            <a:r>
              <a:rPr lang="ru-RU" dirty="0" smtClean="0"/>
              <a:t> Фауст помер </a:t>
            </a:r>
            <a:r>
              <a:rPr lang="ru-RU" dirty="0" err="1" smtClean="0"/>
              <a:t>близько</a:t>
            </a:r>
            <a:r>
              <a:rPr lang="ru-RU" dirty="0" smtClean="0"/>
              <a:t> 1540 року.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остання</a:t>
            </a:r>
            <a:r>
              <a:rPr lang="ru-RU" dirty="0" smtClean="0"/>
              <a:t> под</a:t>
            </a:r>
            <a:r>
              <a:rPr lang="pl-PL" dirty="0" smtClean="0"/>
              <a:t>i</a:t>
            </a:r>
            <a:r>
              <a:rPr lang="ru-RU" dirty="0" smtClean="0"/>
              <a:t>я в </a:t>
            </a:r>
            <a:r>
              <a:rPr lang="ru-RU" dirty="0" err="1" smtClean="0"/>
              <a:t>житт</a:t>
            </a:r>
            <a:r>
              <a:rPr lang="pl-PL" dirty="0" smtClean="0"/>
              <a:t>i </a:t>
            </a:r>
            <a:r>
              <a:rPr lang="ru-RU" dirty="0" err="1" smtClean="0"/>
              <a:t>вченого</a:t>
            </a:r>
            <a:r>
              <a:rPr lang="ru-RU" dirty="0" smtClean="0"/>
              <a:t> </a:t>
            </a:r>
            <a:r>
              <a:rPr lang="ru-RU" dirty="0" err="1" smtClean="0"/>
              <a:t>надала</a:t>
            </a:r>
            <a:r>
              <a:rPr lang="ru-RU" dirty="0" smtClean="0"/>
              <a:t>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pl-PL" dirty="0" smtClean="0"/>
              <a:t>i</a:t>
            </a:r>
            <a:r>
              <a:rPr lang="ru-RU" dirty="0" err="1" smtClean="0"/>
              <a:t>мпульсу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легенди</a:t>
            </a:r>
            <a:r>
              <a:rPr lang="ru-RU" dirty="0" smtClean="0"/>
              <a:t>. Фауст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популярним</a:t>
            </a:r>
            <a:r>
              <a:rPr lang="ru-RU" dirty="0" smtClean="0"/>
              <a:t> </a:t>
            </a:r>
            <a:r>
              <a:rPr lang="ru-RU" dirty="0" err="1" smtClean="0"/>
              <a:t>улюбленим</a:t>
            </a:r>
            <a:r>
              <a:rPr lang="ru-RU" dirty="0" smtClean="0"/>
              <a:t> </a:t>
            </a:r>
            <a:r>
              <a:rPr lang="ru-RU" dirty="0" err="1" smtClean="0"/>
              <a:t>героєм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легенди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образ в легенд</a:t>
            </a:r>
            <a:r>
              <a:rPr lang="pl-PL" dirty="0" smtClean="0"/>
              <a:t>i </a:t>
            </a:r>
            <a:r>
              <a:rPr lang="ru-RU" dirty="0" err="1" smtClean="0"/>
              <a:t>несе</a:t>
            </a:r>
            <a:r>
              <a:rPr lang="ru-RU" dirty="0" smtClean="0"/>
              <a:t> на </a:t>
            </a:r>
            <a:r>
              <a:rPr lang="ru-RU" dirty="0" err="1" smtClean="0"/>
              <a:t>соб</a:t>
            </a:r>
            <a:r>
              <a:rPr lang="pl-PL" dirty="0" smtClean="0"/>
              <a:t>i </a:t>
            </a:r>
            <a:r>
              <a:rPr lang="ru-RU" dirty="0" smtClean="0"/>
              <a:t>в</a:t>
            </a:r>
            <a:r>
              <a:rPr lang="pl-PL" dirty="0" smtClean="0"/>
              <a:t>i</a:t>
            </a:r>
            <a:r>
              <a:rPr lang="ru-RU" dirty="0" err="1" smtClean="0"/>
              <a:t>дбиток</a:t>
            </a:r>
            <a:r>
              <a:rPr lang="ru-RU" dirty="0" smtClean="0"/>
              <a:t> часу. В</a:t>
            </a:r>
            <a:r>
              <a:rPr lang="pl-PL" dirty="0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, яка </a:t>
            </a:r>
            <a:r>
              <a:rPr lang="ru-RU" dirty="0" err="1" smtClean="0"/>
              <a:t>заради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готова </a:t>
            </a:r>
            <a:r>
              <a:rPr lang="ru-RU" dirty="0" err="1" smtClean="0"/>
              <a:t>знатися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err="1" smtClean="0"/>
              <a:t>з</a:t>
            </a:r>
            <a:r>
              <a:rPr lang="ru-RU" dirty="0" smtClean="0"/>
              <a:t> нечистою силою, </a:t>
            </a:r>
            <a:r>
              <a:rPr lang="pl-PL" dirty="0" smtClean="0"/>
              <a:t>i </a:t>
            </a:r>
            <a:r>
              <a:rPr lang="ru-RU" dirty="0" smtClean="0"/>
              <a:t>тому </a:t>
            </a:r>
            <a:r>
              <a:rPr lang="ru-RU" dirty="0" err="1" smtClean="0"/>
              <a:t>вк</a:t>
            </a:r>
            <a:r>
              <a:rPr lang="pl-PL" dirty="0" smtClean="0"/>
              <a:t>i</a:t>
            </a:r>
            <a:r>
              <a:rPr lang="ru-RU" dirty="0" err="1" smtClean="0"/>
              <a:t>нц</a:t>
            </a:r>
            <a:r>
              <a:rPr lang="pl-PL" dirty="0" smtClean="0"/>
              <a:t>i </a:t>
            </a:r>
            <a:r>
              <a:rPr lang="ru-RU" dirty="0" err="1" smtClean="0"/>
              <a:t>легенди</a:t>
            </a:r>
            <a:r>
              <a:rPr lang="ru-RU" dirty="0" smtClean="0"/>
              <a:t> </a:t>
            </a:r>
            <a:r>
              <a:rPr lang="ru-RU" dirty="0" err="1" smtClean="0"/>
              <a:t>диявол</a:t>
            </a:r>
            <a:r>
              <a:rPr lang="ru-RU" dirty="0" smtClean="0"/>
              <a:t> </a:t>
            </a:r>
            <a:r>
              <a:rPr lang="ru-RU" dirty="0" err="1" smtClean="0"/>
              <a:t>забирає</a:t>
            </a:r>
            <a:r>
              <a:rPr lang="ru-RU" dirty="0" smtClean="0"/>
              <a:t> Фауста до пекла. </a:t>
            </a:r>
            <a:r>
              <a:rPr lang="ru-RU" dirty="0" err="1" smtClean="0"/>
              <a:t>Водночас</a:t>
            </a:r>
            <a:r>
              <a:rPr lang="ru-RU" dirty="0" smtClean="0"/>
              <a:t> в</a:t>
            </a:r>
            <a:r>
              <a:rPr lang="pl-PL" dirty="0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типовий</a:t>
            </a:r>
            <a:r>
              <a:rPr lang="ru-RU" dirty="0" smtClean="0"/>
              <a:t> </a:t>
            </a:r>
            <a:r>
              <a:rPr lang="ru-RU" dirty="0" err="1" smtClean="0"/>
              <a:t>представник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 В</a:t>
            </a:r>
            <a:r>
              <a:rPr lang="pl-PL" dirty="0" smtClean="0"/>
              <a:t>i</a:t>
            </a:r>
            <a:r>
              <a:rPr lang="ru-RU" dirty="0" err="1" smtClean="0"/>
              <a:t>дродження</a:t>
            </a:r>
            <a:r>
              <a:rPr lang="ru-RU" dirty="0" smtClean="0"/>
              <a:t>, см</a:t>
            </a:r>
            <a:r>
              <a:rPr lang="pl-PL" dirty="0" smtClean="0"/>
              <a:t>i</a:t>
            </a:r>
            <a:r>
              <a:rPr lang="ru-RU" dirty="0" err="1" smtClean="0"/>
              <a:t>ливий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err="1" smtClean="0"/>
              <a:t>безстрашний</a:t>
            </a:r>
            <a:r>
              <a:rPr lang="ru-RU" dirty="0" smtClean="0"/>
              <a:t> </a:t>
            </a:r>
            <a:r>
              <a:rPr lang="ru-RU" dirty="0" err="1" smtClean="0"/>
              <a:t>шукач</a:t>
            </a:r>
            <a:r>
              <a:rPr lang="ru-RU" dirty="0" smtClean="0"/>
              <a:t> </a:t>
            </a:r>
            <a:r>
              <a:rPr lang="ru-RU" dirty="0" err="1" smtClean="0"/>
              <a:t>таємних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</a:t>
            </a:r>
            <a:r>
              <a:rPr lang="pl-PL" dirty="0" smtClean="0"/>
              <a:t>i </a:t>
            </a:r>
            <a:r>
              <a:rPr lang="ru-RU" dirty="0" err="1" smtClean="0"/>
              <a:t>заборонених</a:t>
            </a:r>
            <a:r>
              <a:rPr lang="ru-RU" dirty="0" smtClean="0"/>
              <a:t> шлях</a:t>
            </a:r>
            <a:r>
              <a:rPr lang="pl-PL" dirty="0" smtClean="0"/>
              <a:t>i</a:t>
            </a:r>
            <a:r>
              <a:rPr lang="ru-RU" dirty="0" smtClean="0"/>
              <a:t>в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14290"/>
            <a:ext cx="3838586" cy="3419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3714752"/>
            <a:ext cx="2295528" cy="3009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9256" y="274638"/>
            <a:ext cx="249554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2614602" cy="6259662"/>
          </a:xfrm>
        </p:spPr>
        <p:txBody>
          <a:bodyPr>
            <a:normAutofit/>
          </a:bodyPr>
          <a:lstStyle/>
          <a:p>
            <a:r>
              <a:rPr lang="ru-RU" dirty="0" smtClean="0"/>
              <a:t>Головна суть </a:t>
            </a:r>
            <a:r>
              <a:rPr lang="ru-RU" dirty="0" err="1" smtClean="0"/>
              <a:t>фаустiвського</a:t>
            </a:r>
            <a:r>
              <a:rPr lang="ru-RU" dirty="0" smtClean="0"/>
              <a:t> сюжету - </a:t>
            </a:r>
            <a:r>
              <a:rPr lang="ru-RU" dirty="0" err="1" smtClean="0"/>
              <a:t>жага</a:t>
            </a:r>
            <a:r>
              <a:rPr lang="ru-RU" dirty="0" smtClean="0"/>
              <a:t> </a:t>
            </a:r>
            <a:r>
              <a:rPr lang="ru-RU" dirty="0" err="1" smtClean="0"/>
              <a:t>безмежного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, </a:t>
            </a:r>
            <a:r>
              <a:rPr lang="ru-RU" dirty="0" err="1" smtClean="0"/>
              <a:t>допитливiсть</a:t>
            </a:r>
            <a:r>
              <a:rPr lang="ru-RU" dirty="0" smtClean="0"/>
              <a:t>, свобода духу - </a:t>
            </a:r>
            <a:r>
              <a:rPr lang="ru-RU" dirty="0" err="1" smtClean="0"/>
              <a:t>приваблювала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письменникiв</a:t>
            </a:r>
            <a:r>
              <a:rPr lang="ru-RU" dirty="0" smtClean="0"/>
              <a:t> </a:t>
            </a:r>
            <a:r>
              <a:rPr lang="ru-RU" dirty="0" err="1" smtClean="0"/>
              <a:t>наступних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 </a:t>
            </a:r>
            <a:r>
              <a:rPr lang="ru-RU" dirty="0" err="1" smtClean="0"/>
              <a:t>зумовила</a:t>
            </a:r>
            <a:r>
              <a:rPr lang="ru-RU" dirty="0" smtClean="0"/>
              <a:t> </a:t>
            </a:r>
            <a:r>
              <a:rPr lang="ru-RU" dirty="0" err="1" smtClean="0"/>
              <a:t>світову</a:t>
            </a:r>
            <a:r>
              <a:rPr lang="ru-RU" dirty="0" smtClean="0"/>
              <a:t> </a:t>
            </a:r>
            <a:r>
              <a:rPr lang="ru-RU" dirty="0" err="1" smtClean="0"/>
              <a:t>популярнiсть</a:t>
            </a:r>
            <a:r>
              <a:rPr lang="ru-RU" dirty="0" smtClean="0"/>
              <a:t> образу Фауста.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2071678"/>
            <a:ext cx="3662527" cy="340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127</TotalTime>
  <Words>385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Образ Фауста у літературі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13</cp:revision>
  <dcterms:modified xsi:type="dcterms:W3CDTF">2014-11-20T16:56:48Z</dcterms:modified>
</cp:coreProperties>
</file>